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BÊNÇÃO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Jesus, crianças vinham </a:t>
            </a:r>
          </a:p>
          <a:p>
            <a:r>
              <a:rPr lang="pt-BR" dirty="0"/>
              <a:t>Suas bênçãos suplicar; </a:t>
            </a:r>
          </a:p>
          <a:p>
            <a:r>
              <a:rPr lang="pt-BR" dirty="0"/>
              <a:t>Hoje a mim, que sou criança, </a:t>
            </a:r>
          </a:p>
          <a:p>
            <a:r>
              <a:rPr lang="pt-BR" dirty="0"/>
              <a:t>Sei que não vai recusar.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AA983E-FC36-4B5A-956E-5AAF1AA47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ternura, o Mestre amado </a:t>
            </a:r>
          </a:p>
          <a:p>
            <a:r>
              <a:rPr lang="pt-BR" dirty="0"/>
              <a:t>Para Si as convidou; </a:t>
            </a:r>
          </a:p>
          <a:p>
            <a:r>
              <a:rPr lang="pt-BR" dirty="0"/>
              <a:t>Aceitando o Seu convite, </a:t>
            </a:r>
          </a:p>
          <a:p>
            <a:r>
              <a:rPr lang="pt-BR" dirty="0"/>
              <a:t>A Jesus, contente, vou.</a:t>
            </a:r>
          </a:p>
        </p:txBody>
      </p:sp>
    </p:spTree>
    <p:extLst>
      <p:ext uri="{BB962C8B-B14F-4D97-AF65-F5344CB8AC3E}">
        <p14:creationId xmlns:p14="http://schemas.microsoft.com/office/powerpoint/2010/main" val="349366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BÊNÇÃO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Minhas mãos, tão pequeninas, </a:t>
            </a:r>
          </a:p>
          <a:p>
            <a:r>
              <a:rPr lang="pt-BR" dirty="0"/>
              <a:t>Te suplicam, ó Senhor: </a:t>
            </a:r>
          </a:p>
          <a:p>
            <a:r>
              <a:rPr lang="pt-BR" dirty="0"/>
              <a:t>“Dá-me, pois, a Tua bênção, </a:t>
            </a:r>
          </a:p>
          <a:p>
            <a:r>
              <a:rPr lang="pt-BR" dirty="0"/>
              <a:t>Tua graça e Teu amor.”</a:t>
            </a:r>
          </a:p>
        </p:txBody>
      </p:sp>
    </p:spTree>
    <p:extLst>
      <p:ext uri="{BB962C8B-B14F-4D97-AF65-F5344CB8AC3E}">
        <p14:creationId xmlns:p14="http://schemas.microsoft.com/office/powerpoint/2010/main" val="359503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85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BÊNÇÃO</vt:lpstr>
      <vt:lpstr>A BÊNÇÃO</vt:lpstr>
      <vt:lpstr>A BÊNÇÃO</vt:lpstr>
      <vt:lpstr>A BÊNÇÃO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2019-06-12T23:14:32Z</dcterms:modified>
</cp:coreProperties>
</file>